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0781a44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0781a44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781a449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781a449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781a44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781a44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0781a449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0781a449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0781a449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0781a449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781a44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781a44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781a449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781a449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0781a44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0781a44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781a449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781a449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0781a44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0781a44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0781a44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0781a44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0781a449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0781a449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0781a449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0781a449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781a449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781a449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781a449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0781a449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781a449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781a449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781a449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781a449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0781a449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0781a449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781a449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781a449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0781a449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0781a449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0781a449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0781a449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781a44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781a44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781a449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0781a449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0781a449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0781a449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0781a449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0781a449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0781a449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0781a449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0781a449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0781a449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0781a449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0781a449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781a449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0781a449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781a449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781a449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0781a449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0781a449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0781a449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0781a449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781a44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0781a44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781a449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781a449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0781a449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0781a449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0781a449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0781a449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0781a449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0781a449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781a449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0781a449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0781a449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0781a449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0781a449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0781a449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0781a449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0781a449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0781a449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0781a449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0781a449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0781a449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0781a44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0781a44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0781a449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0781a44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781a449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781a449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0781a44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0781a44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781a44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781a44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simpl.info/gu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idevelop.github.com/ascii-camer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impl.info/getusermedia/constraint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simpl.info/pc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simpl.info/dc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6403" l="10039" r="10349" t="821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8905" l="10167" r="10023" t="863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9135" l="10039" r="9774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506575"/>
            <a:ext cx="8520600" cy="3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800">
                <a:solidFill>
                  <a:srgbClr val="2A7CDF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simpl.info/gum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-94800" y="1811625"/>
            <a:ext cx="93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700">
                <a:solidFill>
                  <a:srgbClr val="2A7CDF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idevelop.github.com/ascii-camera</a:t>
            </a:r>
            <a:endParaRPr sz="47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623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200">
                <a:solidFill>
                  <a:srgbClr val="4A86E8"/>
                </a:solidFill>
                <a:highlight>
                  <a:schemeClr val="lt1"/>
                </a:highlight>
              </a:rPr>
              <a:t>webcamtoy.com</a:t>
            </a:r>
            <a:endParaRPr sz="7200">
              <a:solidFill>
                <a:srgbClr val="4A86E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 rotWithShape="1">
          <a:blip r:embed="rId5">
            <a:alphaModFix/>
          </a:blip>
          <a:srcRect b="10604" l="9781" r="9773" t="863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211200" y="1776275"/>
            <a:ext cx="872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200">
                <a:solidFill>
                  <a:srgbClr val="2A7CDF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simpl.info/getusermedia/constraints</a:t>
            </a:r>
            <a:endParaRPr sz="4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9364" l="10293" r="10158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5696" l="10039" r="10031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9364" l="9781" r="9773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5471" l="10039" r="10023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5471" l="9783" r="10024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b="9818" l="10167" r="9896" t="8635"/>
          <a:stretch/>
        </p:blipFill>
        <p:spPr>
          <a:xfrm>
            <a:off x="0" y="0"/>
            <a:ext cx="9138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 b="9364" l="9802" r="9778" t="8634"/>
          <a:stretch/>
        </p:blipFill>
        <p:spPr>
          <a:xfrm>
            <a:off x="411950" y="0"/>
            <a:ext cx="873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217550" y="167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200">
                <a:solidFill>
                  <a:srgbClr val="2A7CDF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simpl.info/pc</a:t>
            </a:r>
            <a:endParaRPr sz="7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5008" l="9660" r="9765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 rotWithShape="1">
          <a:blip r:embed="rId3">
            <a:alphaModFix/>
          </a:blip>
          <a:srcRect b="9364" l="9911" r="9895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9364" l="9912" r="10151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 b="9364" l="9910" r="9774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646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200">
                <a:solidFill>
                  <a:srgbClr val="2A7CDF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simpl.info/dc</a:t>
            </a:r>
            <a:endParaRPr sz="7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5471" l="9782" r="9766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5696" l="10040" r="9895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5777" l="10168" r="9767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b="9364" l="9783" r="9895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9135" l="10294" r="9775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 rotWithShape="1">
          <a:blip r:embed="rId3">
            <a:alphaModFix/>
          </a:blip>
          <a:srcRect b="5236" l="10039" r="10151" t="863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 rotWithShape="1">
          <a:blip r:embed="rId3">
            <a:alphaModFix/>
          </a:blip>
          <a:srcRect b="9364" l="10167" r="9775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9364" l="10167" r="9896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b="9591" l="9912" r="10151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 rotWithShape="1">
          <a:blip r:embed="rId4">
            <a:alphaModFix/>
          </a:blip>
          <a:srcRect b="11072" l="9910" r="9774" t="863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b="9135" l="10168" r="9639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3">
            <a:alphaModFix/>
          </a:blip>
          <a:srcRect b="9591" l="10153" r="10025" t="8635"/>
          <a:stretch/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9357" l="10039" r="10023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>
            <a:alphaModFix/>
          </a:blip>
          <a:srcRect b="6610" l="9783" r="10024" t="863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 rotWithShape="1">
          <a:blip r:embed="rId3">
            <a:alphaModFix/>
          </a:blip>
          <a:srcRect b="9135" l="10040" r="9895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b="9364" l="9775" r="10160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b="5471" l="9652" r="9773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6"/>
          <p:cNvPicPr preferRelativeResize="0"/>
          <p:nvPr/>
        </p:nvPicPr>
        <p:blipFill rotWithShape="1">
          <a:blip r:embed="rId3">
            <a:alphaModFix/>
          </a:blip>
          <a:srcRect b="9135" l="10295" r="9896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7"/>
          <p:cNvPicPr preferRelativeResize="0"/>
          <p:nvPr/>
        </p:nvPicPr>
        <p:blipFill rotWithShape="1">
          <a:blip r:embed="rId3">
            <a:alphaModFix/>
          </a:blip>
          <a:srcRect b="9364" l="10167" r="10023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8"/>
          <p:cNvPicPr preferRelativeResize="0"/>
          <p:nvPr/>
        </p:nvPicPr>
        <p:blipFill rotWithShape="1">
          <a:blip r:embed="rId3">
            <a:alphaModFix/>
          </a:blip>
          <a:srcRect b="8905" l="10166" r="10158" t="863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3">
            <a:alphaModFix/>
          </a:blip>
          <a:srcRect b="9364" l="9911" r="9767" t="863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60"/>
          <p:cNvPicPr preferRelativeResize="0"/>
          <p:nvPr/>
        </p:nvPicPr>
        <p:blipFill rotWithShape="1">
          <a:blip r:embed="rId3">
            <a:alphaModFix/>
          </a:blip>
          <a:srcRect b="23784" l="10037" r="10797" t="31801"/>
          <a:stretch/>
        </p:blipFill>
        <p:spPr>
          <a:xfrm>
            <a:off x="0" y="659125"/>
            <a:ext cx="9144001" cy="37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5471" l="10167" r="10023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5471" l="10167" r="9896" t="863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9591" l="10039" r="10023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9591" l="10039" r="10031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5696" l="9911" r="9637" t="863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